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4352-F655-46BE-8887-0BE14CC4F050}" type="datetimeFigureOut">
              <a:rPr lang="es-CO" smtClean="0"/>
              <a:t>20/09/2015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123D-36D2-4A6B-ABD1-7FC7C25A94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801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4352-F655-46BE-8887-0BE14CC4F050}" type="datetimeFigureOut">
              <a:rPr lang="es-CO" smtClean="0"/>
              <a:t>20/09/2015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123D-36D2-4A6B-ABD1-7FC7C25A94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30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4352-F655-46BE-8887-0BE14CC4F050}" type="datetimeFigureOut">
              <a:rPr lang="es-CO" smtClean="0"/>
              <a:t>20/09/2015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123D-36D2-4A6B-ABD1-7FC7C25A94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792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4352-F655-46BE-8887-0BE14CC4F050}" type="datetimeFigureOut">
              <a:rPr lang="es-CO" smtClean="0"/>
              <a:t>20/09/2015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123D-36D2-4A6B-ABD1-7FC7C25A94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026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4352-F655-46BE-8887-0BE14CC4F050}" type="datetimeFigureOut">
              <a:rPr lang="es-CO" smtClean="0"/>
              <a:t>20/09/2015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123D-36D2-4A6B-ABD1-7FC7C25A94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476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4352-F655-46BE-8887-0BE14CC4F050}" type="datetimeFigureOut">
              <a:rPr lang="es-CO" smtClean="0"/>
              <a:t>20/09/2015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123D-36D2-4A6B-ABD1-7FC7C25A94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091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4352-F655-46BE-8887-0BE14CC4F050}" type="datetimeFigureOut">
              <a:rPr lang="es-CO" smtClean="0"/>
              <a:t>20/09/2015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123D-36D2-4A6B-ABD1-7FC7C25A94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929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4352-F655-46BE-8887-0BE14CC4F050}" type="datetimeFigureOut">
              <a:rPr lang="es-CO" smtClean="0"/>
              <a:t>20/09/2015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123D-36D2-4A6B-ABD1-7FC7C25A94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40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4352-F655-46BE-8887-0BE14CC4F050}" type="datetimeFigureOut">
              <a:rPr lang="es-CO" smtClean="0"/>
              <a:t>20/09/2015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123D-36D2-4A6B-ABD1-7FC7C25A94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637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4352-F655-46BE-8887-0BE14CC4F050}" type="datetimeFigureOut">
              <a:rPr lang="es-CO" smtClean="0"/>
              <a:t>20/09/2015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123D-36D2-4A6B-ABD1-7FC7C25A94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52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4352-F655-46BE-8887-0BE14CC4F050}" type="datetimeFigureOut">
              <a:rPr lang="es-CO" smtClean="0"/>
              <a:t>20/09/2015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123D-36D2-4A6B-ABD1-7FC7C25A94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550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94352-F655-46BE-8887-0BE14CC4F050}" type="datetimeFigureOut">
              <a:rPr lang="es-CO" smtClean="0"/>
              <a:t>20/09/2015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5123D-36D2-4A6B-ABD1-7FC7C25A94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550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1631" y="1403716"/>
            <a:ext cx="10128738" cy="2479675"/>
          </a:xfrm>
        </p:spPr>
        <p:txBody>
          <a:bodyPr>
            <a:normAutofit/>
          </a:bodyPr>
          <a:lstStyle/>
          <a:p>
            <a:r>
              <a:rPr lang="es-CO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</a:rPr>
              <a:t>LOS VALORES MORALES</a:t>
            </a:r>
            <a:endParaRPr lang="es-CO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21502" y="2940856"/>
            <a:ext cx="10288173" cy="1655762"/>
          </a:xfrm>
        </p:spPr>
        <p:txBody>
          <a:bodyPr>
            <a:normAutofit fontScale="92500" lnSpcReduction="10000"/>
          </a:bodyPr>
          <a:lstStyle/>
          <a:p>
            <a:endParaRPr lang="es-CO" sz="3600" dirty="0"/>
          </a:p>
          <a:p>
            <a:r>
              <a:rPr lang="es-CO" sz="3900" b="1" dirty="0" smtClean="0">
                <a:solidFill>
                  <a:schemeClr val="accent1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Por: Ana María Gutiérrez Corrales</a:t>
            </a:r>
          </a:p>
          <a:p>
            <a:r>
              <a:rPr lang="es-CO" sz="3900" b="1" dirty="0" smtClean="0">
                <a:solidFill>
                  <a:schemeClr val="accent1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7°2</a:t>
            </a:r>
          </a:p>
        </p:txBody>
      </p:sp>
    </p:spTree>
    <p:extLst>
      <p:ext uri="{BB962C8B-B14F-4D97-AF65-F5344CB8AC3E}">
        <p14:creationId xmlns:p14="http://schemas.microsoft.com/office/powerpoint/2010/main" val="2658677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pageCurlDoubl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5" y="-1"/>
            <a:ext cx="6002214" cy="68580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9785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9125" y="2740024"/>
            <a:ext cx="10561320" cy="1775705"/>
          </a:xfrm>
        </p:spPr>
        <p:txBody>
          <a:bodyPr/>
          <a:lstStyle/>
          <a:p>
            <a:pPr marL="0" indent="0">
              <a:buNone/>
            </a:pPr>
            <a:r>
              <a:rPr lang="es-CO" sz="3200" dirty="0" smtClean="0">
                <a:solidFill>
                  <a:srgbClr val="00B0F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La bondad: Es el estado o cualidad de ser bueno, sobre todo moralmente bueno o beneficioso. En cierto sentido, es la cualidad de tener calidad.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3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9072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O" sz="3200" dirty="0" smtClean="0">
                <a:solidFill>
                  <a:srgbClr val="7030A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La </a:t>
            </a:r>
            <a:r>
              <a:rPr lang="es-CO" sz="3200" dirty="0">
                <a:solidFill>
                  <a:srgbClr val="7030A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</a:t>
            </a:r>
            <a:r>
              <a:rPr lang="es-CO" sz="3200" dirty="0" smtClean="0">
                <a:solidFill>
                  <a:srgbClr val="7030A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ignidad: La dignidad es un término que se utiliza en las discusiones morales, </a:t>
            </a:r>
            <a:r>
              <a:rPr lang="es-CO" sz="3200" dirty="0">
                <a:solidFill>
                  <a:srgbClr val="7030A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é</a:t>
            </a:r>
            <a:r>
              <a:rPr lang="es-CO" sz="3200" dirty="0" smtClean="0">
                <a:solidFill>
                  <a:srgbClr val="7030A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ticos y políticos para significar que un ser tiene un derecho innato de respeto y trato ético.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49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06905" y="1825625"/>
            <a:ext cx="534689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sz="3200" dirty="0" smtClean="0">
                <a:solidFill>
                  <a:srgbClr val="00B05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Generosidad: La generosidad es el habito de dar libremente, sin esperar nada a cambio. Puede implicar tiempo, ofreciendo bienes o talentos para ayudar a alguien en necesidad. A menudo con la caridad como virtud, la generosidad es ampliamente aceptada en la sociedad como un rasgo deseable.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93748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05" y="2597109"/>
            <a:ext cx="6185095" cy="43782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18252" cy="5753686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3200" dirty="0" smtClean="0">
                <a:solidFill>
                  <a:srgbClr val="7030A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La Honestidad: La honestidad se refiere a una faceta del carácter moral y se refiere a los atributos positivos y virtuosos tales como la integridad, veracidad y sinceridad, junto con la ausencia de la mentira, el engaño o robo.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7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0065" y="22476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O" sz="3200" dirty="0" smtClean="0">
                <a:solidFill>
                  <a:srgbClr val="00B0F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La Humildad: Es la cualidad de ser modesto y respetuoso. La humildad, en diversas interpretaciones, es ampliamente vista como una virtud en muchas tradiciones religiosas y filosóficas, cuya relación con las nociones de ausencia de ego.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979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3200" dirty="0" smtClean="0">
                <a:solidFill>
                  <a:schemeClr val="accent4">
                    <a:lumMod val="75000"/>
                  </a:schemeClr>
                </a:solidFill>
              </a:rPr>
              <a:t>La Justicia: Es un concepto de la rectitud moral basada en la ética, la racionalidad, el derecho, la ley natural, la religión o la equidad. También es el acto de ser justo y / o equitativo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54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>
                <a:solidFill>
                  <a:srgbClr val="0070C0"/>
                </a:solidFill>
              </a:rPr>
              <a:t>La Lealtad: </a:t>
            </a:r>
            <a:r>
              <a:rPr lang="es-CO" dirty="0">
                <a:solidFill>
                  <a:srgbClr val="0070C0"/>
                </a:solidFill>
              </a:rPr>
              <a:t>E</a:t>
            </a:r>
            <a:r>
              <a:rPr lang="es-CO" dirty="0" smtClean="0">
                <a:solidFill>
                  <a:srgbClr val="0070C0"/>
                </a:solidFill>
              </a:rPr>
              <a:t>s la fidelidad o devoción a una persona, país, grupo o causa. La lealtad es un valor que básicamente consiste en nunca darle la espalda a determinada persona o grupo social que están unidos por lazos de amistad o por alguna relación social, es decir, el cumplimiento de honor y gratitud, la lealtad está más apegada a la relación en grupo. La lealtad es un cumplimiento de lo que exigen las leyes de la fidelidad y las del honor.</a:t>
            </a:r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280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3200" dirty="0" smtClean="0">
                <a:solidFill>
                  <a:srgbClr val="00B0F0"/>
                </a:solidFill>
                <a:latin typeface="Adobe Garamond Pro Bold" panose="02020702060506020403" pitchFamily="18" charset="0"/>
                <a:ea typeface="Adobe Fangsong Std R" panose="02020400000000000000" pitchFamily="18" charset="-128"/>
              </a:rPr>
              <a:t>Libertad: Todo individuo tiene derecho a la libertad de opinión y de expresión; este derecho incluye el de no ser molestado a causa de sus opiniones, el de investigar y recibir informaciones y opiniones, y el de difundirlas, sin limitación de fronteras, por cualquier medio de expresión.</a:t>
            </a:r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351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3200" dirty="0" smtClean="0">
                <a:solidFill>
                  <a:srgbClr val="C00000"/>
                </a:solidFill>
                <a:latin typeface="Adobe Caslon Pro Bold" panose="0205070206050A020403" pitchFamily="18" charset="0"/>
              </a:rPr>
              <a:t>La Paz: Es un estado de tranquilidad que se caracteriza por la no permanencia de conflictos violentos y la facilidad de no tener temor a la violencia. Habitualmente se explica como la ausencia de hostilidad.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606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3200" dirty="0" smtClean="0">
                <a:solidFill>
                  <a:srgbClr val="00B0F0"/>
                </a:solidFill>
                <a:latin typeface="Adobe Garamond Pro Bold" panose="02020702060506020403" pitchFamily="18" charset="0"/>
              </a:rPr>
              <a:t>Los valores son aquellas cosas que ayudan a convivir en todos los entornos, en el hogar, el trabajo, la sociedad, etc. Estos valores deben determinar sus prioridades y en el fondo son las bases que utiliza para saber si el camino que esta siguiendo es el correcto. Cuando realiza acciones y estas son acordes…</a:t>
            </a:r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180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2" name="applause.wav"/>
          </p:stSnd>
        </p:sndAc>
      </p:transition>
    </mc:Choice>
    <mc:Fallback xmlns="">
      <p:transition spd="slow">
        <p:circl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0742" y="226172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3200" dirty="0" smtClean="0">
                <a:solidFill>
                  <a:srgbClr val="00B05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Los valores los aprendes en tu hogar, tu familia siempre querrá que crezcas como una buena persona, que aprendas de lo bueno y de lo malo que son experiencias que tienes para no volver a cometer el mismo error…</a:t>
            </a:r>
            <a:endParaRPr lang="es-CO" sz="3200" dirty="0">
              <a:solidFill>
                <a:srgbClr val="00B05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7452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6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71246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3200" dirty="0" smtClean="0">
                <a:solidFill>
                  <a:srgbClr val="00B0F0"/>
                </a:solidFill>
                <a:latin typeface="Adobe Caslon Pro Bold" panose="0205070206050A020403" pitchFamily="18" charset="0"/>
              </a:rPr>
              <a:t>También puedes aprenderlos en tu colegio, al relacionarte con las demás personas descubres que todos pensamos diferente, que hay que respetar la opinión de los demás y también defender los que piensas…</a:t>
            </a:r>
            <a:endParaRPr lang="es-CO" sz="3200" dirty="0">
              <a:solidFill>
                <a:srgbClr val="00B0F0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98806"/>
            <a:ext cx="6358597" cy="4290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3200" dirty="0" smtClean="0">
                <a:solidFill>
                  <a:schemeClr val="accent4">
                    <a:lumMod val="75000"/>
                  </a:schemeClr>
                </a:solidFill>
                <a:latin typeface="Adobe Caslon Pro Bold" panose="0205070206050A020403" pitchFamily="18" charset="0"/>
                <a:ea typeface="Adobe Fan Heiti Std B" panose="020B0700000000000000" pitchFamily="34" charset="-128"/>
              </a:rPr>
              <a:t>Existen diferentes valores que nos identifican y que mantener muy presentes para mantener una buena moral, sentimientos y buenas relaciones con los que están a nuestro alrededor…</a:t>
            </a:r>
            <a:endParaRPr lang="es-CO" sz="3200" dirty="0">
              <a:solidFill>
                <a:schemeClr val="accent4">
                  <a:lumMod val="75000"/>
                </a:schemeClr>
              </a:solidFill>
              <a:latin typeface="Adobe Caslon Pro Bold" panose="0205070206050A020403" pitchFamily="18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6067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7860" y="2430535"/>
            <a:ext cx="10964595" cy="17475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6000" dirty="0" smtClean="0">
                <a:solidFill>
                  <a:schemeClr val="tx2">
                    <a:lumMod val="75000"/>
                  </a:schemeClr>
                </a:solidFill>
                <a:latin typeface="Broadway" panose="04040905080B02020502" pitchFamily="82" charset="0"/>
              </a:rPr>
              <a:t>Estos son algunos de esos valores</a:t>
            </a:r>
            <a:endParaRPr lang="es-CO" sz="6000" dirty="0">
              <a:solidFill>
                <a:schemeClr val="tx2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97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76" y="3502855"/>
            <a:ext cx="6625125" cy="335514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38034" cy="429257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7517" y="2769747"/>
            <a:ext cx="10134600" cy="14662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sz="3200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El Amor: El amor es considerado como la unión de expresiones, actitudes importantes y desinteresadas, que se reflejan entre las personas capaces de desarrollar virtudes emocionales.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6404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El Respeto: Respeto significa mostrar respecto y el aprecio por el valor de alguien o de algo, incluyendo el honor y la estima. Esto incluye el respeto por uno mismo, respeto por los derechos y la dignidad de todas las personas y el respeto por el medio ambiente que sustenta la vida. El respeto nos impide lastimar a lo que debemos valorar.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83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2" y="-2"/>
            <a:ext cx="6538874" cy="396708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655212" cy="396708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0429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sz="4800" b="1" dirty="0" smtClean="0">
                <a:solidFill>
                  <a:schemeClr val="accent2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La Amistad: </a:t>
            </a:r>
            <a:r>
              <a:rPr lang="es-CO" sz="4800" dirty="0" smtClean="0">
                <a:solidFill>
                  <a:schemeClr val="accent2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La amistad es una relación entre dos o más personas que tienen afecto mutuo el uno al otro. </a:t>
            </a:r>
          </a:p>
          <a:p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7086"/>
            <a:ext cx="5655212" cy="28909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2" y="3967085"/>
            <a:ext cx="6536788" cy="28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294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731</Words>
  <Application>Microsoft Office PowerPoint</Application>
  <PresentationFormat>Panorámica</PresentationFormat>
  <Paragraphs>22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Adobe Fan Heiti Std B</vt:lpstr>
      <vt:lpstr>Adobe Fangsong Std R</vt:lpstr>
      <vt:lpstr>Adobe Gothic Std B</vt:lpstr>
      <vt:lpstr>Adobe Arabic</vt:lpstr>
      <vt:lpstr>Adobe Caslon Pro Bold</vt:lpstr>
      <vt:lpstr>Adobe Garamond Pro Bold</vt:lpstr>
      <vt:lpstr>Arial</vt:lpstr>
      <vt:lpstr>Broadway</vt:lpstr>
      <vt:lpstr>Calibri</vt:lpstr>
      <vt:lpstr>Calibri Light</vt:lpstr>
      <vt:lpstr>Tema de Office</vt:lpstr>
      <vt:lpstr>LOS VALORES MORALES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VALORES MORALES</dc:title>
  <dc:creator>w</dc:creator>
  <cp:lastModifiedBy>w</cp:lastModifiedBy>
  <cp:revision>21</cp:revision>
  <dcterms:created xsi:type="dcterms:W3CDTF">2015-09-18T01:57:40Z</dcterms:created>
  <dcterms:modified xsi:type="dcterms:W3CDTF">2015-09-20T15:39:34Z</dcterms:modified>
</cp:coreProperties>
</file>